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72" r:id="rId5"/>
    <p:sldId id="261" r:id="rId6"/>
    <p:sldId id="262" r:id="rId7"/>
    <p:sldId id="263" r:id="rId8"/>
    <p:sldId id="264" r:id="rId9"/>
    <p:sldId id="265" r:id="rId10"/>
    <p:sldId id="273" r:id="rId11"/>
    <p:sldId id="274" r:id="rId12"/>
    <p:sldId id="276" r:id="rId13"/>
    <p:sldId id="277" r:id="rId14"/>
    <p:sldId id="278" r:id="rId15"/>
    <p:sldId id="279" r:id="rId16"/>
    <p:sldId id="280" r:id="rId17"/>
    <p:sldId id="281" r:id="rId18"/>
    <p:sldId id="28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2EC-7486-42A4-8674-0F70C4E1F9C7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767E-9026-4448-9AD9-F3DE0DD47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313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2EC-7486-42A4-8674-0F70C4E1F9C7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767E-9026-4448-9AD9-F3DE0DD47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4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2EC-7486-42A4-8674-0F70C4E1F9C7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767E-9026-4448-9AD9-F3DE0DD47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110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2EC-7486-42A4-8674-0F70C4E1F9C7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767E-9026-4448-9AD9-F3DE0DD47BC2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6786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2EC-7486-42A4-8674-0F70C4E1F9C7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767E-9026-4448-9AD9-F3DE0DD47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902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2EC-7486-42A4-8674-0F70C4E1F9C7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767E-9026-4448-9AD9-F3DE0DD47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6875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2EC-7486-42A4-8674-0F70C4E1F9C7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767E-9026-4448-9AD9-F3DE0DD47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439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2EC-7486-42A4-8674-0F70C4E1F9C7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767E-9026-4448-9AD9-F3DE0DD47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8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2EC-7486-42A4-8674-0F70C4E1F9C7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767E-9026-4448-9AD9-F3DE0DD47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220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2EC-7486-42A4-8674-0F70C4E1F9C7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767E-9026-4448-9AD9-F3DE0DD47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476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2EC-7486-42A4-8674-0F70C4E1F9C7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767E-9026-4448-9AD9-F3DE0DD47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900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2EC-7486-42A4-8674-0F70C4E1F9C7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767E-9026-4448-9AD9-F3DE0DD47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463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2EC-7486-42A4-8674-0F70C4E1F9C7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767E-9026-4448-9AD9-F3DE0DD47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37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2EC-7486-42A4-8674-0F70C4E1F9C7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767E-9026-4448-9AD9-F3DE0DD47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600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2EC-7486-42A4-8674-0F70C4E1F9C7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767E-9026-4448-9AD9-F3DE0DD47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99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2EC-7486-42A4-8674-0F70C4E1F9C7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767E-9026-4448-9AD9-F3DE0DD47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169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FF2EC-7486-42A4-8674-0F70C4E1F9C7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4767E-9026-4448-9AD9-F3DE0DD47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41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AEFF2EC-7486-42A4-8674-0F70C4E1F9C7}" type="datetimeFigureOut">
              <a:rPr lang="en-GB" smtClean="0"/>
              <a:t>04/01/2021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4767E-9026-4448-9AD9-F3DE0DD47B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611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927C-8539-497C-8C4D-D2CD95E802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Resolution Predicate Homework – 5.3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9236BE-6FFE-4919-AC85-CFAFB69F7F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Chirea</a:t>
            </a:r>
            <a:r>
              <a:rPr lang="en-GB" dirty="0"/>
              <a:t> </a:t>
            </a:r>
            <a:r>
              <a:rPr lang="en-GB" dirty="0" err="1"/>
              <a:t>liviu</a:t>
            </a:r>
            <a:r>
              <a:rPr lang="en-GB" dirty="0"/>
              <a:t> - 912</a:t>
            </a:r>
          </a:p>
        </p:txBody>
      </p:sp>
    </p:spTree>
    <p:extLst>
      <p:ext uri="{BB962C8B-B14F-4D97-AF65-F5344CB8AC3E}">
        <p14:creationId xmlns:p14="http://schemas.microsoft.com/office/powerpoint/2010/main" val="1459338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FE2B1-2162-48DF-B5EA-1165AA34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solution: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47805-C8CB-4036-B949-6EBDDB3E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5" y="2192983"/>
            <a:ext cx="10865224" cy="197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0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EFB9FC-C8B0-482D-A1F6-78A3B502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2041166"/>
            <a:ext cx="10865224" cy="260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83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7037C8-0C64-4CA9-B26F-201F7282D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1" y="1902506"/>
            <a:ext cx="11654118" cy="305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5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78E45-442F-4366-92A9-CD93C1654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9010"/>
            <a:ext cx="12192000" cy="37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3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0E7967-FE59-40D1-9AA1-A8DCFAED8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043"/>
            <a:ext cx="12192000" cy="33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79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0BE6C8-7626-401F-8913-F2B9A24F8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411"/>
            <a:ext cx="12192000" cy="39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2C48F7-4C96-4979-806A-DE98913FF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428806"/>
            <a:ext cx="11008659" cy="2224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F12683-20FB-43D8-9563-A62AB7F11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868706"/>
            <a:ext cx="10919012" cy="327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7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20D07-9C28-4D52-B5E4-FD9E24911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24917"/>
            <a:ext cx="8315325" cy="1538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0FCEE-DA77-4542-BFD3-D7835607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889050"/>
            <a:ext cx="8553450" cy="1968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A13A34-228B-41DD-BE61-116484445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3983533"/>
            <a:ext cx="6934989" cy="247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6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B3B594-06AB-4762-BA68-A5DC6D37C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64" y="666448"/>
            <a:ext cx="9392461" cy="17553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DDF96B-3545-4C3F-A0DE-D7651770EA42}"/>
                  </a:ext>
                </a:extLst>
              </p:cNvPr>
              <p:cNvSpPr txBox="1"/>
              <p:nvPr/>
            </p:nvSpPr>
            <p:spPr>
              <a:xfrm>
                <a:off x="1714500" y="3867150"/>
                <a:ext cx="8763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Conclusion: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4400" dirty="0"/>
                  <a:t> is a theorem.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DDF96B-3545-4C3F-A0DE-D7651770E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3867150"/>
                <a:ext cx="8763000" cy="769441"/>
              </a:xfrm>
              <a:prstGeom prst="rect">
                <a:avLst/>
              </a:prstGeom>
              <a:blipFill>
                <a:blip r:embed="rId3"/>
                <a:stretch>
                  <a:fillRect l="-2782" t="-15748" b="-36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46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6E23B-7EAF-4626-B234-0D094FAD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5.3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B57B5-6352-4962-B873-341AF0CA7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25111"/>
            <a:ext cx="9402487" cy="838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C2040-6791-4A01-A39A-ED6710FE5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225" y="3322234"/>
            <a:ext cx="7838640" cy="6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94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590CE-B5C9-4EC3-AAF4-10350A160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Theoretical Part: Resolution Proof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61ECD9-CB79-40A4-A9A9-067C4DAA1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472321"/>
            <a:ext cx="8335538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6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EC5B3FE-7F0E-4392-8F9C-18670D222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28" y="831197"/>
            <a:ext cx="11115675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033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725DF6-4289-41EA-9B18-BF780FA66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31" y="1260382"/>
            <a:ext cx="11534775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20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EE36-F5DC-4DA9-BC18-939686A8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Resolution In Predicate Logic: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19B686-77BE-44C0-AD8C-ADF16594D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28682"/>
            <a:ext cx="8373644" cy="2400635"/>
          </a:xfrm>
        </p:spPr>
      </p:pic>
    </p:spTree>
    <p:extLst>
      <p:ext uri="{BB962C8B-B14F-4D97-AF65-F5344CB8AC3E}">
        <p14:creationId xmlns:p14="http://schemas.microsoft.com/office/powerpoint/2010/main" val="357982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F5E15-9168-4C33-9BEE-BA01C91E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17" y="146086"/>
            <a:ext cx="10058400" cy="1450757"/>
          </a:xfrm>
        </p:spPr>
        <p:txBody>
          <a:bodyPr/>
          <a:lstStyle/>
          <a:p>
            <a:r>
              <a:rPr lang="en-GB" dirty="0" err="1"/>
              <a:t>Prenex</a:t>
            </a:r>
            <a:r>
              <a:rPr lang="en-GB" dirty="0"/>
              <a:t> Normal 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FCC97B-3003-45F3-88A2-E84FEE3F7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564" y="1007613"/>
            <a:ext cx="8704729" cy="5850387"/>
          </a:xfrm>
        </p:spPr>
      </p:pic>
    </p:spTree>
    <p:extLst>
      <p:ext uri="{BB962C8B-B14F-4D97-AF65-F5344CB8AC3E}">
        <p14:creationId xmlns:p14="http://schemas.microsoft.com/office/powerpoint/2010/main" val="604890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E28C-07F6-4289-91BC-E830595E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Extraction of quantifiers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BE040-4911-474F-BF48-3AD5AEA1C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00272"/>
            <a:ext cx="8040222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2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A5AD-0CEA-4FE2-B9CC-20ED2CD8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75" y="142405"/>
            <a:ext cx="10058400" cy="1450757"/>
          </a:xfrm>
        </p:spPr>
        <p:txBody>
          <a:bodyPr/>
          <a:lstStyle/>
          <a:p>
            <a:r>
              <a:rPr lang="en-GB" dirty="0" err="1"/>
              <a:t>Skolem</a:t>
            </a:r>
            <a:r>
              <a:rPr lang="en-GB" dirty="0"/>
              <a:t> and Clausal Normal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5FC52-640D-47D3-8F27-5BE511B5A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16" y="831926"/>
            <a:ext cx="8208084" cy="580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460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0A1C1B724C384EB82DD5F50928597C" ma:contentTypeVersion="2" ma:contentTypeDescription="Create a new document." ma:contentTypeScope="" ma:versionID="5f94e00b72e7d3d7e2f3eefbbbef4ebc">
  <xsd:schema xmlns:xsd="http://www.w3.org/2001/XMLSchema" xmlns:xs="http://www.w3.org/2001/XMLSchema" xmlns:p="http://schemas.microsoft.com/office/2006/metadata/properties" xmlns:ns2="02a8dec1-6acd-466a-99e7-60870912793c" targetNamespace="http://schemas.microsoft.com/office/2006/metadata/properties" ma:root="true" ma:fieldsID="6039c0d069f040d7a64b2a8486ced038" ns2:_="">
    <xsd:import namespace="02a8dec1-6acd-466a-99e7-6087091279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a8dec1-6acd-466a-99e7-6087091279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5E24B59-789B-4E8A-B94A-C0BB747C3E67}"/>
</file>

<file path=customXml/itemProps2.xml><?xml version="1.0" encoding="utf-8"?>
<ds:datastoreItem xmlns:ds="http://schemas.openxmlformats.org/officeDocument/2006/customXml" ds:itemID="{5A1AF1DB-6098-4729-9AFE-BC4BFEC6AE96}"/>
</file>

<file path=customXml/itemProps3.xml><?xml version="1.0" encoding="utf-8"?>
<ds:datastoreItem xmlns:ds="http://schemas.openxmlformats.org/officeDocument/2006/customXml" ds:itemID="{C818248F-3DE7-4566-A10B-93EA3884580A}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134</TotalTime>
  <Words>43</Words>
  <Application>Microsoft Office PowerPoint</Application>
  <PresentationFormat>Widescreen</PresentationFormat>
  <Paragraphs>10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Cambria Math</vt:lpstr>
      <vt:lpstr>Century Gothic</vt:lpstr>
      <vt:lpstr>Wingdings 3</vt:lpstr>
      <vt:lpstr>Ion</vt:lpstr>
      <vt:lpstr>Resolution Predicate Homework – 5.3</vt:lpstr>
      <vt:lpstr>Exercise 5.3</vt:lpstr>
      <vt:lpstr>Theoretical Part: Resolution Proof Method</vt:lpstr>
      <vt:lpstr>PowerPoint Presentation</vt:lpstr>
      <vt:lpstr>PowerPoint Presentation</vt:lpstr>
      <vt:lpstr>Resolution In Predicate Logic:</vt:lpstr>
      <vt:lpstr>Prenex Normal Form</vt:lpstr>
      <vt:lpstr>Extraction of quantifiers</vt:lpstr>
      <vt:lpstr>Skolem and Clausal Normal Forms</vt:lpstr>
      <vt:lpstr>The solution: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Resolution Predicate Homework – 5.3</dc:title>
  <dc:creator>Not Applicable</dc:creator>
  <cp:lastModifiedBy>Not Applicable</cp:lastModifiedBy>
  <cp:revision>8</cp:revision>
  <dcterms:created xsi:type="dcterms:W3CDTF">2020-12-14T23:40:00Z</dcterms:created>
  <dcterms:modified xsi:type="dcterms:W3CDTF">2021-01-04T19:57:40Z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0x010100F60A1C1B724C384EB82DD5F50928597C</vt:lpwstr>
  </property>
</Properties>
</file>